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62" r:id="rId5"/>
    <p:sldId id="263" r:id="rId6"/>
    <p:sldId id="265" r:id="rId7"/>
    <p:sldId id="266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E8484A8-AB7E-47CB-9481-422DB95864B1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2850B08-C140-4E18-863E-1F9B2E188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484A8-AB7E-47CB-9481-422DB95864B1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0B08-C140-4E18-863E-1F9B2E188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484A8-AB7E-47CB-9481-422DB95864B1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0B08-C140-4E18-863E-1F9B2E188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E8484A8-AB7E-47CB-9481-422DB95864B1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0B08-C140-4E18-863E-1F9B2E188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E8484A8-AB7E-47CB-9481-422DB95864B1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2850B08-C140-4E18-863E-1F9B2E1886C4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E8484A8-AB7E-47CB-9481-422DB95864B1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2850B08-C140-4E18-863E-1F9B2E188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E8484A8-AB7E-47CB-9481-422DB95864B1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2850B08-C140-4E18-863E-1F9B2E1886C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484A8-AB7E-47CB-9481-422DB95864B1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0B08-C140-4E18-863E-1F9B2E188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E8484A8-AB7E-47CB-9481-422DB95864B1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2850B08-C140-4E18-863E-1F9B2E188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E8484A8-AB7E-47CB-9481-422DB95864B1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2850B08-C140-4E18-863E-1F9B2E1886C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E8484A8-AB7E-47CB-9481-422DB95864B1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2850B08-C140-4E18-863E-1F9B2E1886C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E8484A8-AB7E-47CB-9481-422DB95864B1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2850B08-C140-4E18-863E-1F9B2E1886C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 названия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0"/>
            <a:ext cx="6572264" cy="64850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7f17e49-bce5-428c-a9e7-072075a91c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3198086" cy="2784426"/>
          </a:xfrm>
        </p:spPr>
      </p:pic>
      <p:pic>
        <p:nvPicPr>
          <p:cNvPr id="5" name="Содержимое 3" descr="c2f226bd-b009-49d9-b01a-84cae41a9a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428604"/>
            <a:ext cx="2936990" cy="2506887"/>
          </a:xfrm>
          <a:prstGeom prst="rect">
            <a:avLst/>
          </a:prstGeom>
        </p:spPr>
      </p:pic>
      <p:pic>
        <p:nvPicPr>
          <p:cNvPr id="6" name="Содержимое 3" descr="07ebd59c-56b4-4989-b721-00d48ffe8de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3643314"/>
            <a:ext cx="2929463" cy="2197097"/>
          </a:xfrm>
          <a:prstGeom prst="rect">
            <a:avLst/>
          </a:prstGeom>
        </p:spPr>
      </p:pic>
      <p:pic>
        <p:nvPicPr>
          <p:cNvPr id="7" name="Содержимое 3" descr="1002a944-7e0d-4344-aab3-9676364f77b4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3714752"/>
            <a:ext cx="2769752" cy="232289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eda75b1-8e9d-45ec-912a-8bc06416f2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875212"/>
            <a:ext cx="8723540" cy="4911218"/>
          </a:xfrm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60b5b0e-26c3-492b-aaee-f8f0f9f277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500042"/>
            <a:ext cx="9144000" cy="5357826"/>
          </a:xfrm>
        </p:spPr>
      </p:pic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3ac6f16-1a43-4895-b382-10011ee1ebc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4510882" cy="3650461"/>
          </a:xfrm>
        </p:spPr>
      </p:pic>
      <p:pic>
        <p:nvPicPr>
          <p:cNvPr id="5" name="Содержимое 3" descr="79fc9207-6dc2-4292-baab-27742903e1c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071810"/>
            <a:ext cx="4273312" cy="3399631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84beebd-9b08-4904-8bac-126db0a3615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642918"/>
            <a:ext cx="8485290" cy="4777087"/>
          </a:xfrm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679e977-0f7d-4b1d-b340-7d4aa238a04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8358246" cy="6268685"/>
          </a:xfrm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000108"/>
            <a:ext cx="4714908" cy="471490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</cp:revision>
  <dcterms:created xsi:type="dcterms:W3CDTF">2020-05-25T06:44:23Z</dcterms:created>
  <dcterms:modified xsi:type="dcterms:W3CDTF">2020-05-25T06:55:58Z</dcterms:modified>
</cp:coreProperties>
</file>